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71" r:id="rId9"/>
    <p:sldId id="274" r:id="rId10"/>
    <p:sldId id="272" r:id="rId11"/>
    <p:sldId id="276" r:id="rId12"/>
    <p:sldId id="277" r:id="rId13"/>
    <p:sldId id="273" r:id="rId14"/>
    <p:sldId id="275" r:id="rId15"/>
    <p:sldId id="278" r:id="rId16"/>
    <p:sldId id="279" r:id="rId17"/>
    <p:sldId id="28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0F451-5D23-D845-98C6-67D1E5DC7C83}" type="datetimeFigureOut">
              <a:rPr lang="en-US" smtClean="0"/>
              <a:t>7/7/14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27AEE-655D-6F4C-A98C-72B7C97AC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8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E06B8-FB32-FD4C-B9C8-C7F87043D5E6}" type="datetimeFigureOut">
              <a:rPr lang="en-US" smtClean="0"/>
              <a:t>7/7/14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5E407-0A4B-4841-9982-A9B6940E6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8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3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51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Daca</a:t>
            </a:r>
            <a:r>
              <a:rPr lang="en-US" dirty="0" smtClean="0"/>
              <a:t> </a:t>
            </a:r>
            <a:r>
              <a:rPr lang="en-US" dirty="0" err="1" smtClean="0"/>
              <a:t>foloseam</a:t>
            </a:r>
            <a:r>
              <a:rPr lang="en-US" dirty="0" smtClean="0"/>
              <a:t> </a:t>
            </a:r>
            <a:r>
              <a:rPr lang="en-US" dirty="0" err="1" smtClean="0"/>
              <a:t>toate</a:t>
            </a:r>
            <a:r>
              <a:rPr lang="en-US" dirty="0" smtClean="0"/>
              <a:t> </a:t>
            </a:r>
            <a:r>
              <a:rPr lang="en-US" dirty="0" err="1" smtClean="0"/>
              <a:t>punctele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, </a:t>
            </a:r>
            <a:r>
              <a:rPr lang="en-US" dirty="0" err="1" smtClean="0"/>
              <a:t>aveam</a:t>
            </a:r>
            <a:r>
              <a:rPr lang="en-US" dirty="0" smtClean="0"/>
              <a:t> </a:t>
            </a:r>
            <a:r>
              <a:rPr lang="en-US" dirty="0" err="1" smtClean="0"/>
              <a:t>specificitate</a:t>
            </a:r>
            <a:r>
              <a:rPr lang="en-US" dirty="0" smtClean="0"/>
              <a:t> </a:t>
            </a:r>
            <a:r>
              <a:rPr lang="en-US" dirty="0" err="1" smtClean="0"/>
              <a:t>prea</a:t>
            </a:r>
            <a:r>
              <a:rPr lang="en-US" dirty="0" smtClean="0"/>
              <a:t> mare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7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iulie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Algoritm</a:t>
            </a:r>
            <a:r>
              <a:rPr lang="en-US" dirty="0" smtClean="0"/>
              <a:t> </a:t>
            </a:r>
            <a:r>
              <a:rPr lang="en-US" dirty="0" err="1" smtClean="0"/>
              <a:t>Scalabil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Detecția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r>
              <a:rPr lang="en-US" dirty="0" smtClean="0"/>
              <a:t> </a:t>
            </a:r>
            <a:r>
              <a:rPr lang="en-US" dirty="0" err="1" smtClean="0"/>
              <a:t>Similare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9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4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 smtClean="0"/>
              <a:t>iulie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Algoritm</a:t>
            </a:r>
            <a:r>
              <a:rPr lang="en-US" dirty="0" smtClean="0"/>
              <a:t> </a:t>
            </a:r>
            <a:r>
              <a:rPr lang="en-US" dirty="0" err="1" smtClean="0"/>
              <a:t>Scalabil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Detecția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r>
              <a:rPr lang="en-US" dirty="0" smtClean="0"/>
              <a:t> </a:t>
            </a:r>
            <a:r>
              <a:rPr lang="en-US" dirty="0" err="1" smtClean="0"/>
              <a:t>Similare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87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25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8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35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6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iulie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Algoritm</a:t>
            </a:r>
            <a:r>
              <a:rPr lang="en-US" dirty="0" smtClean="0"/>
              <a:t> </a:t>
            </a:r>
            <a:r>
              <a:rPr lang="en-US" dirty="0" err="1" smtClean="0"/>
              <a:t>Scalabil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Detecția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r>
              <a:rPr lang="en-US" dirty="0" smtClean="0"/>
              <a:t> </a:t>
            </a:r>
            <a:r>
              <a:rPr lang="en-US" dirty="0" err="1" smtClean="0"/>
              <a:t>Similare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400229"/>
            <a:ext cx="1166813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86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</a:t>
            </a:r>
            <a:r>
              <a:rPr lang="en-US" dirty="0" err="1" smtClean="0"/>
              <a:t>lgoritm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calabil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/>
              <a:t>D</a:t>
            </a:r>
            <a:r>
              <a:rPr lang="en-US" dirty="0" err="1" smtClean="0"/>
              <a:t>etecția</a:t>
            </a:r>
            <a:r>
              <a:rPr lang="en-US" dirty="0" smtClean="0"/>
              <a:t> </a:t>
            </a:r>
            <a:r>
              <a:rPr lang="en-US" dirty="0" err="1"/>
              <a:t>I</a:t>
            </a:r>
            <a:r>
              <a:rPr lang="en-US" dirty="0" err="1" smtClean="0"/>
              <a:t>maginilor</a:t>
            </a:r>
            <a:r>
              <a:rPr lang="en-U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imilare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4124930"/>
            <a:ext cx="5549900" cy="188217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Autor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Andrei-</a:t>
            </a:r>
            <a:r>
              <a:rPr lang="en-US" dirty="0" err="1" smtClean="0">
                <a:solidFill>
                  <a:schemeClr val="tx1"/>
                </a:solidFill>
              </a:rPr>
              <a:t>Bogdan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Pârvu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a</a:t>
            </a:r>
            <a:r>
              <a:rPr lang="en-US" sz="1800" dirty="0" err="1" smtClean="0">
                <a:solidFill>
                  <a:schemeClr val="tx1"/>
                </a:solidFill>
              </a:rPr>
              <a:t>ndrei.parvu@cti.pub.ro</a:t>
            </a:r>
            <a:endParaRPr lang="en-US" sz="18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11" descr="http://ocw.cs.pub.ro/courses/res/sigla_c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687" y="386281"/>
            <a:ext cx="2057400" cy="909476"/>
          </a:xfrm>
          <a:prstGeom prst="rect">
            <a:avLst/>
          </a:prstGeom>
          <a:noFill/>
        </p:spPr>
      </p:pic>
      <p:pic>
        <p:nvPicPr>
          <p:cNvPr id="5" name="Picture 5" descr="http://upload.wikimedia.org/wikipedia/commons/2/29/Sigla_AC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4393" y="364085"/>
            <a:ext cx="2133600" cy="931672"/>
          </a:xfrm>
          <a:prstGeom prst="rect">
            <a:avLst/>
          </a:prstGeom>
          <a:noFill/>
        </p:spPr>
      </p:pic>
      <p:pic>
        <p:nvPicPr>
          <p:cNvPr id="6" name="Picture 7" descr="http://upload.wikimedia.org/wikipedia/ro/f/fe/Universitatea_Politehnica_Bucuresti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0" y="388964"/>
            <a:ext cx="914400" cy="90679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400" y="4464734"/>
            <a:ext cx="330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Conducători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științifici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	Prof. Dr. </a:t>
            </a:r>
            <a:r>
              <a:rPr lang="en-US" sz="1400" dirty="0" err="1" smtClean="0"/>
              <a:t>Ing</a:t>
            </a:r>
            <a:r>
              <a:rPr lang="en-US" sz="1400" dirty="0" smtClean="0"/>
              <a:t>. </a:t>
            </a:r>
            <a:r>
              <a:rPr lang="en-US" sz="1400" dirty="0" err="1" smtClean="0"/>
              <a:t>Nicolae</a:t>
            </a:r>
            <a:r>
              <a:rPr lang="en-US" sz="1400" dirty="0" smtClean="0"/>
              <a:t> </a:t>
            </a:r>
            <a:r>
              <a:rPr lang="en-US" sz="1400" dirty="0" err="1" smtClean="0"/>
              <a:t>Țăpuș</a:t>
            </a:r>
            <a:endParaRPr lang="en-US" sz="1400" dirty="0" smtClean="0"/>
          </a:p>
          <a:p>
            <a:r>
              <a:rPr lang="en-US" sz="1400" dirty="0" smtClean="0"/>
              <a:t>	</a:t>
            </a:r>
            <a:r>
              <a:rPr lang="en-US" sz="1400" dirty="0" err="1" smtClean="0"/>
              <a:t>Ing</a:t>
            </a:r>
            <a:r>
              <a:rPr lang="en-US" sz="1400" dirty="0" smtClean="0"/>
              <a:t>. </a:t>
            </a:r>
            <a:r>
              <a:rPr lang="en-US" sz="1400" dirty="0" err="1" smtClean="0"/>
              <a:t>Ștefan-Teodor</a:t>
            </a:r>
            <a:r>
              <a:rPr lang="en-US" sz="1400" dirty="0" smtClean="0"/>
              <a:t> </a:t>
            </a:r>
            <a:r>
              <a:rPr lang="en-US" sz="1400" dirty="0" err="1" smtClean="0"/>
              <a:t>Crăciun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649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Timp</a:t>
            </a:r>
            <a:r>
              <a:rPr lang="en-US" dirty="0" smtClean="0"/>
              <a:t> </a:t>
            </a:r>
            <a:r>
              <a:rPr lang="en-US" dirty="0" err="1" smtClean="0"/>
              <a:t>execuție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Scalabil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Similare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iulie</a:t>
            </a:r>
            <a:r>
              <a:rPr lang="en-US" dirty="0"/>
              <a:t>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 descr="total_runti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99" y="1417638"/>
            <a:ext cx="6536267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8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Timp</a:t>
            </a:r>
            <a:r>
              <a:rPr lang="en-US" dirty="0" smtClean="0"/>
              <a:t> </a:t>
            </a:r>
            <a:r>
              <a:rPr lang="en-US" dirty="0" err="1" smtClean="0"/>
              <a:t>execuție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iulie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Algoritm Scalabil pentru Detecția Imaginilor Similare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multipleKDTre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417638"/>
            <a:ext cx="653796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9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Timp</a:t>
            </a:r>
            <a:r>
              <a:rPr lang="en-US" dirty="0" smtClean="0"/>
              <a:t> de </a:t>
            </a:r>
            <a:r>
              <a:rPr lang="en-US" dirty="0" err="1" smtClean="0"/>
              <a:t>execuție</a:t>
            </a:r>
            <a:r>
              <a:rPr lang="en-US" dirty="0" smtClean="0"/>
              <a:t> (3)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iulie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Algoritm Scalabil pentru Detecția Imaginilor Similare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overallTi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17638"/>
            <a:ext cx="653796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4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Rezultate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iulie</a:t>
            </a:r>
            <a:r>
              <a:rPr lang="en-US" dirty="0"/>
              <a:t> 2014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Scalabil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Similare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 descr="fieldS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1701800"/>
            <a:ext cx="4143022" cy="2946400"/>
          </a:xfrm>
          <a:prstGeom prst="rect">
            <a:avLst/>
          </a:prstGeom>
        </p:spPr>
      </p:pic>
      <p:pic>
        <p:nvPicPr>
          <p:cNvPr id="7" name="Picture 6" descr="fie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701800"/>
            <a:ext cx="3606800" cy="261574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241800" y="2921000"/>
            <a:ext cx="812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5359400"/>
            <a:ext cx="846898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20 Image Servers, 2 KD-Tree / server, 2500 </a:t>
            </a:r>
            <a:r>
              <a:rPr lang="en-US" sz="1600" dirty="0" err="1" smtClean="0"/>
              <a:t>imagini</a:t>
            </a:r>
            <a:r>
              <a:rPr lang="en-US" sz="1600" dirty="0" smtClean="0"/>
              <a:t> / KD-tree =&gt; 4.73 </a:t>
            </a:r>
            <a:r>
              <a:rPr lang="en-US" sz="1600" dirty="0" err="1" smtClean="0"/>
              <a:t>secunde</a:t>
            </a:r>
            <a:endParaRPr lang="en-US" sz="1600" dirty="0" smtClean="0"/>
          </a:p>
          <a:p>
            <a:r>
              <a:rPr lang="en-US" dirty="0" smtClean="0"/>
              <a:t> 						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3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iulie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Algoritm Scalabil pentru Detecția Imaginilor Similare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question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404" y="1168398"/>
            <a:ext cx="2665095" cy="3900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757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Slide-</a:t>
            </a:r>
            <a:r>
              <a:rPr lang="en-US" dirty="0" err="1" smtClean="0"/>
              <a:t>uri</a:t>
            </a:r>
            <a:r>
              <a:rPr lang="en-US" dirty="0" smtClean="0"/>
              <a:t> </a:t>
            </a:r>
            <a:r>
              <a:rPr lang="en-US" dirty="0" err="1" smtClean="0"/>
              <a:t>suplimentare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iulie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Algoritm Scalabil pentru Detecția Imaginilor Similare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Screen Shot 2014-07-02 at 9.29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1" y="1258888"/>
            <a:ext cx="3505199" cy="50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7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Slide-</a:t>
            </a:r>
            <a:r>
              <a:rPr lang="en-US" dirty="0" err="1" smtClean="0"/>
              <a:t>uri</a:t>
            </a:r>
            <a:r>
              <a:rPr lang="en-US" dirty="0" smtClean="0"/>
              <a:t> </a:t>
            </a:r>
            <a:r>
              <a:rPr lang="en-US" dirty="0" err="1" smtClean="0"/>
              <a:t>suplimentare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iulie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Algoritm Scalabil pentru Detecția Imaginilor Similare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Screen Shot 2014-07-02 at 9.35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55800"/>
            <a:ext cx="4572000" cy="1117600"/>
          </a:xfrm>
          <a:prstGeom prst="rect">
            <a:avLst/>
          </a:prstGeom>
        </p:spPr>
      </p:pic>
      <p:pic>
        <p:nvPicPr>
          <p:cNvPr id="8" name="Picture 7" descr="Screen Shot 2014-07-02 at 9.36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25900"/>
            <a:ext cx="4419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4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Slide-</a:t>
            </a:r>
            <a:r>
              <a:rPr lang="en-US" dirty="0" err="1" smtClean="0"/>
              <a:t>uri</a:t>
            </a:r>
            <a:r>
              <a:rPr lang="en-US" dirty="0" smtClean="0"/>
              <a:t> </a:t>
            </a:r>
            <a:r>
              <a:rPr lang="en-US" dirty="0" err="1" smtClean="0"/>
              <a:t>suplimentare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iulie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Algoritm Scalabil pentru Detecția Imaginilor Similare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Screen Shot 2014-07-02 at 9.36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2260600"/>
            <a:ext cx="5575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Scenariu</a:t>
            </a:r>
            <a:r>
              <a:rPr lang="en-US" dirty="0" smtClean="0"/>
              <a:t> de </a:t>
            </a:r>
            <a:r>
              <a:rPr lang="en-US" dirty="0" err="1" smtClean="0"/>
              <a:t>funcționalitate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Scalabil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Similare</a:t>
            </a:r>
            <a:endParaRPr lang="en-US" dirty="0"/>
          </a:p>
        </p:txBody>
      </p:sp>
      <p:pic>
        <p:nvPicPr>
          <p:cNvPr id="17" name="Picture 16" descr="thumbnails_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7900"/>
            <a:ext cx="4973574" cy="3386263"/>
          </a:xfrm>
          <a:prstGeom prst="rect">
            <a:avLst/>
          </a:prstGeom>
        </p:spPr>
      </p:pic>
      <p:pic>
        <p:nvPicPr>
          <p:cNvPr id="18" name="Picture 17" descr="mess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31" y="1417638"/>
            <a:ext cx="1469000" cy="181549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4916197" y="1417638"/>
            <a:ext cx="1689134" cy="2669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messi_crop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24" y="4505422"/>
            <a:ext cx="2110999" cy="1922282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5430774" y="3233130"/>
            <a:ext cx="2643557" cy="1344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7380582" y="3873049"/>
            <a:ext cx="1" cy="528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ulie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3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Tehnologii</a:t>
            </a:r>
            <a:r>
              <a:rPr lang="en-US" dirty="0" smtClean="0"/>
              <a:t> </a:t>
            </a:r>
            <a:r>
              <a:rPr lang="en-US" dirty="0" err="1" smtClean="0"/>
              <a:t>similare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952" y="1600200"/>
            <a:ext cx="7777847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Invisible watermarking</a:t>
            </a:r>
          </a:p>
          <a:p>
            <a:pPr marL="457200" lvl="1" indent="0">
              <a:buNone/>
            </a:pPr>
            <a:r>
              <a:rPr lang="en-US" dirty="0" smtClean="0"/>
              <a:t>- </a:t>
            </a:r>
            <a:r>
              <a:rPr lang="en-US" dirty="0" err="1" smtClean="0"/>
              <a:t>Insuficient</a:t>
            </a:r>
            <a:r>
              <a:rPr lang="en-US" dirty="0" smtClean="0"/>
              <a:t> de </a:t>
            </a:r>
            <a:r>
              <a:rPr lang="en-US" dirty="0" err="1" smtClean="0"/>
              <a:t>flexibil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Similaritate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 smtClean="0"/>
          </a:p>
          <a:p>
            <a:pPr lvl="1"/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</a:p>
          <a:p>
            <a:pPr lvl="1"/>
            <a:r>
              <a:rPr lang="en-US" dirty="0" err="1" smtClean="0"/>
              <a:t>Puncte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descriptori</a:t>
            </a:r>
            <a:r>
              <a:rPr lang="en-US" dirty="0" smtClean="0"/>
              <a:t> SIFT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Scalabil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Similare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ulie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0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6382"/>
          </a:xfrm>
        </p:spPr>
        <p:txBody>
          <a:bodyPr/>
          <a:lstStyle/>
          <a:p>
            <a:r>
              <a:rPr lang="en-US" dirty="0" err="1" smtClean="0"/>
              <a:t>Detecție</a:t>
            </a:r>
            <a:r>
              <a:rPr lang="en-US" dirty="0" smtClean="0"/>
              <a:t> </a:t>
            </a:r>
            <a:r>
              <a:rPr lang="en-US" dirty="0" err="1" smtClean="0"/>
              <a:t>colțuri</a:t>
            </a:r>
            <a:endParaRPr lang="en-US" dirty="0"/>
          </a:p>
        </p:txBody>
      </p:sp>
      <p:pic>
        <p:nvPicPr>
          <p:cNvPr id="4" name="Picture 3" descr="harri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65" y="2566584"/>
            <a:ext cx="4198011" cy="3042854"/>
          </a:xfrm>
          <a:prstGeom prst="rect">
            <a:avLst/>
          </a:prstGeom>
        </p:spPr>
      </p:pic>
      <p:pic>
        <p:nvPicPr>
          <p:cNvPr id="5" name="Picture 4" descr="harri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1" y="2564486"/>
            <a:ext cx="4189173" cy="304495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Scalabil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Similare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iulie</a:t>
            </a:r>
            <a:r>
              <a:rPr lang="en-US" dirty="0"/>
              <a:t> 2014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4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Puncte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82718"/>
          </a:xfrm>
        </p:spPr>
        <p:txBody>
          <a:bodyPr/>
          <a:lstStyle/>
          <a:p>
            <a:r>
              <a:rPr lang="en-US" dirty="0" err="1" smtClean="0"/>
              <a:t>Combinare</a:t>
            </a:r>
            <a:r>
              <a:rPr lang="en-US" dirty="0" smtClean="0"/>
              <a:t> cu </a:t>
            </a:r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Scalabil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Similare</a:t>
            </a:r>
            <a:endParaRPr lang="en-US" dirty="0"/>
          </a:p>
        </p:txBody>
      </p:sp>
      <p:pic>
        <p:nvPicPr>
          <p:cNvPr id="9" name="Picture 8" descr="messiSi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2" y="2094781"/>
            <a:ext cx="3374043" cy="4173431"/>
          </a:xfrm>
          <a:prstGeom prst="rect">
            <a:avLst/>
          </a:prstGeom>
        </p:spPr>
      </p:pic>
      <p:pic>
        <p:nvPicPr>
          <p:cNvPr id="10" name="Picture 9" descr="messiCornerSif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25" y="2094781"/>
            <a:ext cx="3385826" cy="4178808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iulie</a:t>
            </a:r>
            <a:r>
              <a:rPr lang="en-US" dirty="0"/>
              <a:t> 2014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0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Comparatie</a:t>
            </a:r>
            <a:r>
              <a:rPr lang="en-US" dirty="0" smtClean="0"/>
              <a:t> </a:t>
            </a:r>
            <a:r>
              <a:rPr lang="en-US" dirty="0" err="1" smtClean="0"/>
              <a:t>doua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9146" y="1600200"/>
            <a:ext cx="7827653" cy="1072221"/>
          </a:xfrm>
        </p:spPr>
        <p:txBody>
          <a:bodyPr/>
          <a:lstStyle/>
          <a:p>
            <a:r>
              <a:rPr lang="en-US" dirty="0" err="1" smtClean="0"/>
              <a:t>Fiecare</a:t>
            </a:r>
            <a:r>
              <a:rPr lang="en-US" dirty="0" smtClean="0"/>
              <a:t> </a:t>
            </a:r>
            <a:r>
              <a:rPr lang="en-US" dirty="0" err="1" smtClean="0"/>
              <a:t>punct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are </a:t>
            </a:r>
            <a:r>
              <a:rPr lang="en-US" dirty="0" err="1" smtClean="0"/>
              <a:t>asociat</a:t>
            </a:r>
            <a:r>
              <a:rPr lang="en-US" dirty="0" smtClean="0"/>
              <a:t> un descriptor</a:t>
            </a:r>
          </a:p>
          <a:p>
            <a:r>
              <a:rPr lang="en-US" dirty="0" err="1" smtClean="0"/>
              <a:t>Distanță</a:t>
            </a:r>
            <a:r>
              <a:rPr lang="en-US" dirty="0" smtClean="0"/>
              <a:t> </a:t>
            </a:r>
            <a:r>
              <a:rPr lang="en-US" dirty="0" err="1" smtClean="0"/>
              <a:t>descriptori</a:t>
            </a:r>
            <a:r>
              <a:rPr lang="en-US" dirty="0" smtClean="0"/>
              <a:t> = </a:t>
            </a:r>
            <a:r>
              <a:rPr lang="en-US" dirty="0" err="1" smtClean="0"/>
              <a:t>norma</a:t>
            </a:r>
            <a:r>
              <a:rPr lang="en-US" dirty="0" smtClean="0"/>
              <a:t> </a:t>
            </a:r>
            <a:r>
              <a:rPr lang="en-US" dirty="0" err="1" smtClean="0"/>
              <a:t>euclidiana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Scalabil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Similare</a:t>
            </a:r>
            <a:endParaRPr lang="en-US" dirty="0"/>
          </a:p>
        </p:txBody>
      </p:sp>
      <p:pic>
        <p:nvPicPr>
          <p:cNvPr id="8" name="Picture 7" descr="compare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8" y="2587620"/>
            <a:ext cx="6691720" cy="37778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iulie</a:t>
            </a:r>
            <a:r>
              <a:rPr lang="en-US" dirty="0"/>
              <a:t> 2014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3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Comparație</a:t>
            </a:r>
            <a:r>
              <a:rPr lang="en-US" dirty="0" smtClean="0"/>
              <a:t> </a:t>
            </a:r>
            <a:r>
              <a:rPr lang="en-US" dirty="0" err="1" smtClean="0"/>
              <a:t>două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084" y="1600200"/>
            <a:ext cx="7520648" cy="4525963"/>
          </a:xfrm>
        </p:spPr>
        <p:txBody>
          <a:bodyPr/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Se </a:t>
            </a:r>
            <a:r>
              <a:rPr lang="en-US" dirty="0" err="1" smtClean="0"/>
              <a:t>calculează</a:t>
            </a:r>
            <a:r>
              <a:rPr lang="en-US" dirty="0" smtClean="0"/>
              <a:t> </a:t>
            </a:r>
            <a:r>
              <a:rPr lang="en-US" dirty="0" smtClean="0"/>
              <a:t>media </a:t>
            </a:r>
            <a:r>
              <a:rPr lang="en-US" dirty="0" err="1" smtClean="0"/>
              <a:t>primelor</a:t>
            </a:r>
            <a:r>
              <a:rPr lang="en-US" dirty="0" smtClean="0"/>
              <a:t> 10 </a:t>
            </a:r>
            <a:r>
              <a:rPr lang="en-US" dirty="0" err="1" smtClean="0"/>
              <a:t>potriviri</a:t>
            </a:r>
            <a:endParaRPr lang="en-US" dirty="0" smtClean="0"/>
          </a:p>
          <a:p>
            <a:pPr algn="just"/>
            <a:r>
              <a:rPr lang="en-US" dirty="0" smtClean="0"/>
              <a:t>Experimental, </a:t>
            </a:r>
            <a:r>
              <a:rPr lang="en-US" dirty="0" err="1" smtClean="0"/>
              <a:t>trebuie</a:t>
            </a:r>
            <a:r>
              <a:rPr lang="en-US" dirty="0" smtClean="0"/>
              <a:t> </a:t>
            </a:r>
            <a:r>
              <a:rPr lang="en-US" dirty="0" err="1" smtClean="0"/>
              <a:t>să</a:t>
            </a:r>
            <a:r>
              <a:rPr lang="en-US" dirty="0" smtClean="0"/>
              <a:t> </a:t>
            </a:r>
            <a:r>
              <a:rPr lang="en-US" dirty="0" smtClean="0"/>
              <a:t>fie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mică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100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Comparație</a:t>
            </a:r>
            <a:r>
              <a:rPr lang="en-US" dirty="0" smtClean="0"/>
              <a:t> </a:t>
            </a:r>
            <a:r>
              <a:rPr lang="en-US" dirty="0" smtClean="0"/>
              <a:t>imagine cu imagine =&gt; O(N), </a:t>
            </a:r>
            <a:r>
              <a:rPr lang="en-US" dirty="0" err="1" smtClean="0"/>
              <a:t>prea</a:t>
            </a:r>
            <a:r>
              <a:rPr lang="en-US" dirty="0" smtClean="0"/>
              <a:t> mare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Scalabil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Similare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iulie</a:t>
            </a:r>
            <a:r>
              <a:rPr lang="en-US" dirty="0"/>
              <a:t> 2014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9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Optimizare</a:t>
            </a:r>
            <a:r>
              <a:rPr lang="en-US" dirty="0" smtClean="0"/>
              <a:t> &amp; </a:t>
            </a:r>
            <a:r>
              <a:rPr lang="en-US" dirty="0" err="1" smtClean="0"/>
              <a:t>Filtrare</a:t>
            </a:r>
            <a:endParaRPr lang="en-US" dirty="0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Algoritm</a:t>
            </a:r>
            <a:r>
              <a:rPr lang="en-US" dirty="0"/>
              <a:t> </a:t>
            </a:r>
            <a:r>
              <a:rPr lang="en-US" dirty="0" err="1"/>
              <a:t>Scalabil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Detecția</a:t>
            </a:r>
            <a:r>
              <a:rPr lang="en-US" dirty="0"/>
              <a:t> </a:t>
            </a:r>
            <a:r>
              <a:rPr lang="en-US" dirty="0" err="1"/>
              <a:t>Imaginilor</a:t>
            </a:r>
            <a:r>
              <a:rPr lang="en-US" dirty="0"/>
              <a:t> </a:t>
            </a:r>
            <a:r>
              <a:rPr lang="en-US" dirty="0" err="1"/>
              <a:t>Similare</a:t>
            </a:r>
            <a:endParaRPr lang="en-US" dirty="0"/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iulie</a:t>
            </a:r>
            <a:r>
              <a:rPr lang="en-US" dirty="0"/>
              <a:t> 2014</a:t>
            </a:r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Screen Shot 2014-07-05 at 4.5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170774"/>
            <a:ext cx="7569200" cy="47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7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Arhitectură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iulie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Algoritm Scalabil pentru Detecția Imaginilor Similare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rhitectu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417638"/>
            <a:ext cx="6807200" cy="45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45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13093</TotalTime>
  <Words>308</Words>
  <Application>Microsoft Macintosh PowerPoint</Application>
  <PresentationFormat>On-screen Show (4:3)</PresentationFormat>
  <Paragraphs>96</Paragraphs>
  <Slides>17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Algoritm Scalabil pentru Detecția Imaginilor Similare</vt:lpstr>
      <vt:lpstr>Scenariu de funcționalitate</vt:lpstr>
      <vt:lpstr>Tehnologii similare</vt:lpstr>
      <vt:lpstr>Componente Harris</vt:lpstr>
      <vt:lpstr>Puncte cheie SIFT</vt:lpstr>
      <vt:lpstr>Comparatie doua imagini</vt:lpstr>
      <vt:lpstr>Comparație două imagini (2)</vt:lpstr>
      <vt:lpstr>Optimizare &amp; Filtrare</vt:lpstr>
      <vt:lpstr>Arhitectură</vt:lpstr>
      <vt:lpstr>Timp execuție</vt:lpstr>
      <vt:lpstr>Timp execuție (2)</vt:lpstr>
      <vt:lpstr>Timp de execuție (3)</vt:lpstr>
      <vt:lpstr>Rezultate</vt:lpstr>
      <vt:lpstr>PowerPoint Presentation</vt:lpstr>
      <vt:lpstr>Slide-uri suplimentare</vt:lpstr>
      <vt:lpstr>Slide-uri suplimentare</vt:lpstr>
      <vt:lpstr>Slide-uri suplimentare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copyright infrigement detection</dc:title>
  <dc:creator>Andrei Parvu</dc:creator>
  <cp:lastModifiedBy>Andrei Parvu</cp:lastModifiedBy>
  <cp:revision>72</cp:revision>
  <dcterms:created xsi:type="dcterms:W3CDTF">2014-04-09T12:34:38Z</dcterms:created>
  <dcterms:modified xsi:type="dcterms:W3CDTF">2014-07-09T20:23:25Z</dcterms:modified>
</cp:coreProperties>
</file>